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4" r:id="rId19"/>
    <p:sldId id="265" r:id="rId20"/>
    <p:sldId id="266" r:id="rId21"/>
    <p:sldId id="268" r:id="rId22"/>
    <p:sldId id="270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1" autoAdjust="0"/>
    <p:restoredTop sz="94615" autoAdjust="0"/>
  </p:normalViewPr>
  <p:slideViewPr>
    <p:cSldViewPr showGuides="1">
      <p:cViewPr varScale="1">
        <p:scale>
          <a:sx n="100" d="100"/>
          <a:sy n="100" d="100"/>
        </p:scale>
        <p:origin x="200" y="52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1838" y="723457"/>
            <a:ext cx="16864324" cy="8840087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7853" y="3514040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6000" spc="-150" dirty="0">
                <a:solidFill>
                  <a:srgbClr val="6CE5E8"/>
                </a:solidFill>
                <a:latin typeface="Gothic A1 Light Bold"/>
              </a:rPr>
              <a:t> 구글 </a:t>
            </a:r>
            <a:r>
              <a:rPr lang="ko-KR" altLang="en-US" sz="6000" spc="-150" dirty="0" err="1">
                <a:solidFill>
                  <a:srgbClr val="6CE5E8"/>
                </a:solidFill>
                <a:latin typeface="Gothic A1 Light Bold"/>
              </a:rPr>
              <a:t>해적단</a:t>
            </a:r>
            <a:endParaRPr lang="en-US" sz="6000" spc="-150" dirty="0">
              <a:solidFill>
                <a:srgbClr val="6CE5E8"/>
              </a:solidFill>
              <a:latin typeface="Gothic A1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853" y="4537979"/>
            <a:ext cx="15652294" cy="103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 </a:t>
            </a:r>
            <a:r>
              <a:rPr lang="ko-KR" altLang="en-US" sz="8001" spc="-320" dirty="0" err="1">
                <a:solidFill>
                  <a:srgbClr val="FFFFFF"/>
                </a:solidFill>
                <a:ea typeface="Gothic A1 Black Bold"/>
              </a:rPr>
              <a:t>캡스톤</a:t>
            </a:r>
            <a:r>
              <a:rPr lang="ko-KR" altLang="en-US" sz="8001" spc="-320" dirty="0">
                <a:solidFill>
                  <a:srgbClr val="FFFFFF"/>
                </a:solidFill>
                <a:ea typeface="Gothic A1 Black Bold"/>
              </a:rPr>
              <a:t> 디자인 발표</a:t>
            </a:r>
            <a:endParaRPr lang="en-US" sz="8001" spc="-320" dirty="0">
              <a:solidFill>
                <a:srgbClr val="FFFFFF"/>
              </a:solidFill>
              <a:ea typeface="Gothic A1 Blac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853" y="8767609"/>
            <a:ext cx="15652294" cy="28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ko-KR" dirty="0">
                <a:solidFill>
                  <a:srgbClr val="FFFFFF"/>
                </a:solidFill>
                <a:ea typeface="Gothic A1 Medium"/>
              </a:rPr>
              <a:t>2022.10.06</a:t>
            </a:r>
            <a:endParaRPr lang="en-US" sz="1800" dirty="0">
              <a:solidFill>
                <a:srgbClr val="FFFFFF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아이디어 </a:t>
            </a:r>
            <a:r>
              <a:rPr lang="en-US" altLang="ko-KR" sz="6500" spc="-260" dirty="0">
                <a:solidFill>
                  <a:srgbClr val="004CC7"/>
                </a:solidFill>
                <a:ea typeface="Gothic A1 Black Bold"/>
              </a:rPr>
              <a:t>1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F0B31-F3DC-A438-A863-4676FE76417D}"/>
              </a:ext>
            </a:extLst>
          </p:cNvPr>
          <p:cNvSpPr txBox="1"/>
          <p:nvPr/>
        </p:nvSpPr>
        <p:spPr>
          <a:xfrm>
            <a:off x="3892242" y="4838700"/>
            <a:ext cx="10503516" cy="1126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600" spc="-260" dirty="0">
                <a:solidFill>
                  <a:srgbClr val="004CC7"/>
                </a:solidFill>
                <a:ea typeface="Gothic A1 Black Bold"/>
              </a:rPr>
              <a:t>노래 검색 프로그램 </a:t>
            </a:r>
            <a:endParaRPr lang="en-US" altLang="ko-KR" sz="9600" spc="-260" dirty="0">
              <a:solidFill>
                <a:srgbClr val="004CC7"/>
              </a:solidFill>
              <a:ea typeface="Gothic A1 Black Bold"/>
            </a:endParaRPr>
          </a:p>
        </p:txBody>
      </p:sp>
    </p:spTree>
    <p:extLst>
      <p:ext uri="{BB962C8B-B14F-4D97-AF65-F5344CB8AC3E}">
        <p14:creationId xmlns:p14="http://schemas.microsoft.com/office/powerpoint/2010/main" val="280110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70DDC-A958-B5DD-8CBD-9994724EFA98}"/>
              </a:ext>
            </a:extLst>
          </p:cNvPr>
          <p:cNvSpPr txBox="1"/>
          <p:nvPr/>
        </p:nvSpPr>
        <p:spPr>
          <a:xfrm>
            <a:off x="7132320" y="35295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3E85E-5C74-BD22-FA27-AD7107947AF3}"/>
              </a:ext>
            </a:extLst>
          </p:cNvPr>
          <p:cNvSpPr txBox="1"/>
          <p:nvPr/>
        </p:nvSpPr>
        <p:spPr>
          <a:xfrm>
            <a:off x="2437677" y="3362341"/>
            <a:ext cx="13412646" cy="434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400" dirty="0">
                <a:solidFill>
                  <a:srgbClr val="4678B6"/>
                </a:solidFill>
              </a:rPr>
              <a:t>가요 </a:t>
            </a:r>
            <a:r>
              <a:rPr lang="en-US" altLang="ko-KR" sz="4400" dirty="0">
                <a:solidFill>
                  <a:srgbClr val="4678B6"/>
                </a:solidFill>
              </a:rPr>
              <a:t>‘</a:t>
            </a:r>
            <a:r>
              <a:rPr lang="ko-KR" altLang="en-US" sz="4400" dirty="0">
                <a:solidFill>
                  <a:srgbClr val="4678B6"/>
                </a:solidFill>
              </a:rPr>
              <a:t>한 </a:t>
            </a:r>
            <a:r>
              <a:rPr lang="ko-KR" altLang="en-US" sz="4400" dirty="0" err="1">
                <a:solidFill>
                  <a:srgbClr val="4678B6"/>
                </a:solidFill>
              </a:rPr>
              <a:t>여름밤의</a:t>
            </a:r>
            <a:r>
              <a:rPr lang="ko-KR" altLang="en-US" sz="4400" dirty="0">
                <a:solidFill>
                  <a:srgbClr val="4678B6"/>
                </a:solidFill>
              </a:rPr>
              <a:t> 꿀</a:t>
            </a:r>
            <a:r>
              <a:rPr lang="en-US" altLang="ko-KR" sz="4400" dirty="0">
                <a:solidFill>
                  <a:srgbClr val="4678B6"/>
                </a:solidFill>
              </a:rPr>
              <a:t>’</a:t>
            </a:r>
            <a:r>
              <a:rPr lang="ko-KR" altLang="en-US" sz="4400" dirty="0">
                <a:solidFill>
                  <a:srgbClr val="4678B6"/>
                </a:solidFill>
              </a:rPr>
              <a:t> 가사 </a:t>
            </a:r>
            <a:r>
              <a:rPr lang="ko-KR" altLang="en-US" sz="4400" dirty="0" err="1">
                <a:solidFill>
                  <a:srgbClr val="4678B6"/>
                </a:solidFill>
              </a:rPr>
              <a:t>中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 dirty="0">
              <a:solidFill>
                <a:srgbClr val="4678B6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3600" dirty="0">
                <a:solidFill>
                  <a:srgbClr val="4678B6"/>
                </a:solidFill>
              </a:rPr>
              <a:t>    </a:t>
            </a:r>
            <a:r>
              <a:rPr lang="en-US" altLang="ko-KR" sz="3600" dirty="0">
                <a:solidFill>
                  <a:srgbClr val="4678B6"/>
                </a:solidFill>
              </a:rPr>
              <a:t>“</a:t>
            </a:r>
            <a:r>
              <a:rPr lang="ko-KR" altLang="en-US" sz="3600" dirty="0" err="1">
                <a:solidFill>
                  <a:srgbClr val="4678B6"/>
                </a:solidFill>
              </a:rPr>
              <a:t>Hold</a:t>
            </a:r>
            <a:r>
              <a:rPr lang="ko-KR" altLang="en-US" sz="3600" dirty="0">
                <a:solidFill>
                  <a:srgbClr val="4678B6"/>
                </a:solidFill>
              </a:rPr>
              <a:t> </a:t>
            </a:r>
            <a:r>
              <a:rPr lang="ko-KR" altLang="en-US" sz="3600" dirty="0" err="1">
                <a:solidFill>
                  <a:srgbClr val="4678B6"/>
                </a:solidFill>
              </a:rPr>
              <a:t>up</a:t>
            </a:r>
            <a:r>
              <a:rPr lang="ko-KR" altLang="en-US" sz="3600" dirty="0">
                <a:solidFill>
                  <a:srgbClr val="4678B6"/>
                </a:solidFill>
              </a:rPr>
              <a:t>, 지금 나오는 </a:t>
            </a:r>
            <a:r>
              <a:rPr lang="ko-KR" altLang="en-US" sz="3600" b="1" dirty="0">
                <a:solidFill>
                  <a:srgbClr val="4678B6"/>
                </a:solidFill>
              </a:rPr>
              <a:t>노래 뭐지</a:t>
            </a:r>
            <a:r>
              <a:rPr lang="ko-KR" altLang="en-US" sz="3600" dirty="0">
                <a:solidFill>
                  <a:srgbClr val="4678B6"/>
                </a:solidFill>
              </a:rPr>
              <a:t> 잠깐</a:t>
            </a:r>
            <a:r>
              <a:rPr lang="en-US" altLang="ko-KR" sz="3600" dirty="0">
                <a:solidFill>
                  <a:srgbClr val="4678B6"/>
                </a:solidFill>
              </a:rPr>
              <a:t>”</a:t>
            </a:r>
            <a:endParaRPr lang="ko-KR" altLang="en-US" sz="3600" dirty="0">
              <a:solidFill>
                <a:srgbClr val="4678B6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3600" dirty="0">
                <a:solidFill>
                  <a:srgbClr val="4678B6"/>
                </a:solidFill>
              </a:rPr>
              <a:t>    </a:t>
            </a:r>
            <a:r>
              <a:rPr lang="en-US" altLang="ko-KR" sz="3600" dirty="0">
                <a:solidFill>
                  <a:srgbClr val="4678B6"/>
                </a:solidFill>
              </a:rPr>
              <a:t>“</a:t>
            </a:r>
            <a:r>
              <a:rPr lang="ko-KR" altLang="en-US" sz="3600" dirty="0" err="1">
                <a:solidFill>
                  <a:srgbClr val="4678B6"/>
                </a:solidFill>
              </a:rPr>
              <a:t>Hold</a:t>
            </a:r>
            <a:r>
              <a:rPr lang="ko-KR" altLang="en-US" sz="3600" dirty="0">
                <a:solidFill>
                  <a:srgbClr val="4678B6"/>
                </a:solidFill>
              </a:rPr>
              <a:t> </a:t>
            </a:r>
            <a:r>
              <a:rPr lang="ko-KR" altLang="en-US" sz="3600" dirty="0" err="1">
                <a:solidFill>
                  <a:srgbClr val="4678B6"/>
                </a:solidFill>
              </a:rPr>
              <a:t>up</a:t>
            </a:r>
            <a:r>
              <a:rPr lang="ko-KR" altLang="en-US" sz="3600" dirty="0">
                <a:solidFill>
                  <a:srgbClr val="4678B6"/>
                </a:solidFill>
              </a:rPr>
              <a:t>, 알 듯한데 </a:t>
            </a:r>
            <a:r>
              <a:rPr lang="ko-KR" altLang="en-US" sz="3600" b="1" dirty="0">
                <a:solidFill>
                  <a:srgbClr val="4678B6"/>
                </a:solidFill>
              </a:rPr>
              <a:t>제목 기억 안 나는 </a:t>
            </a:r>
            <a:r>
              <a:rPr lang="ko-KR" altLang="en-US" sz="3600" dirty="0">
                <a:solidFill>
                  <a:srgbClr val="4678B6"/>
                </a:solidFill>
              </a:rPr>
              <a:t>옛 노래 </a:t>
            </a:r>
            <a:r>
              <a:rPr lang="ko-KR" altLang="en-US" sz="3600" b="1" dirty="0">
                <a:solidFill>
                  <a:srgbClr val="4678B6"/>
                </a:solidFill>
              </a:rPr>
              <a:t>흥얼거려 </a:t>
            </a:r>
            <a:r>
              <a:rPr lang="ko-KR" altLang="en-US" sz="3600" dirty="0">
                <a:solidFill>
                  <a:srgbClr val="4678B6"/>
                </a:solidFill>
              </a:rPr>
              <a:t>멜로디</a:t>
            </a:r>
            <a:r>
              <a:rPr lang="en-US" altLang="ko-KR" sz="3600" dirty="0">
                <a:solidFill>
                  <a:srgbClr val="4678B6"/>
                </a:solidFill>
              </a:rPr>
              <a:t>”</a:t>
            </a:r>
            <a:r>
              <a:rPr lang="ko-KR" altLang="en-US" sz="3600" dirty="0">
                <a:solidFill>
                  <a:srgbClr val="4678B6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kumimoji="1" lang="ko-Kore-KR" altLang="en-US" sz="36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0099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475"/>
              </a:lnSpc>
              <a:defRPr/>
            </a:pPr>
            <a:r>
              <a:rPr lang="ko-KR" altLang="en-US" sz="6500" spc="-260">
                <a:solidFill>
                  <a:srgbClr val="004cc7"/>
                </a:solidFill>
                <a:ea typeface="Gothic A1 Black Bold"/>
              </a:rPr>
              <a:t>프로젝트 </a:t>
            </a:r>
            <a:endParaRPr lang="ko-KR" altLang="en-US" sz="6500" spc="-26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  <a:defRPr/>
            </a:pPr>
            <a:r>
              <a:rPr lang="ko-KR" altLang="en-US" sz="6500" spc="-26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2549887" y="3014765"/>
            <a:ext cx="13188227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rgbClr val="4678b6"/>
                </a:solidFill>
              </a:rPr>
              <a:t>아는 노래</a:t>
            </a:r>
            <a:r>
              <a:rPr lang="en-US" altLang="ko-KR" sz="4400">
                <a:solidFill>
                  <a:srgbClr val="4678b6"/>
                </a:solidFill>
              </a:rPr>
              <a:t>,</a:t>
            </a:r>
            <a:r>
              <a:rPr lang="ko-KR" altLang="en-US" sz="4400">
                <a:solidFill>
                  <a:srgbClr val="4678b6"/>
                </a:solidFill>
              </a:rPr>
              <a:t> </a:t>
            </a:r>
            <a:r>
              <a:rPr lang="en-US" altLang="ko-KR" sz="4400">
                <a:solidFill>
                  <a:srgbClr val="4678b6"/>
                </a:solidFill>
              </a:rPr>
              <a:t>but</a:t>
            </a:r>
            <a:r>
              <a:rPr lang="ko-KR" altLang="en-US" sz="4400">
                <a:solidFill>
                  <a:srgbClr val="4678b6"/>
                </a:solidFill>
              </a:rPr>
              <a:t> 제목만 기억 나지 않아 답답</a:t>
            </a:r>
            <a:endParaRPr lang="ko-KR" altLang="en-US" sz="4400">
              <a:solidFill>
                <a:srgbClr val="4678b6"/>
              </a:solidFill>
            </a:endParaRPr>
          </a:p>
          <a:p>
            <a:pPr algn="ctr">
              <a:defRPr/>
            </a:pPr>
            <a:r>
              <a:rPr lang="ko-KR" altLang="en-US" sz="4400">
                <a:solidFill>
                  <a:srgbClr val="4678b6"/>
                </a:solidFill>
              </a:rPr>
              <a:t> 기존 노래 찾기 앱은 </a:t>
            </a:r>
            <a:r>
              <a:rPr lang="ko-KR" altLang="en-US" sz="4400" b="1">
                <a:solidFill>
                  <a:srgbClr val="4678b6"/>
                </a:solidFill>
              </a:rPr>
              <a:t>가사의 부분</a:t>
            </a:r>
            <a:r>
              <a:rPr lang="ko-KR" altLang="en-US" sz="4400">
                <a:solidFill>
                  <a:srgbClr val="4678b6"/>
                </a:solidFill>
              </a:rPr>
              <a:t>만으로는 검색 불가</a:t>
            </a:r>
            <a:endParaRPr lang="ko-KR" altLang="en-US" sz="4400">
              <a:solidFill>
                <a:srgbClr val="4678b6"/>
              </a:solidFill>
            </a:endParaRPr>
          </a:p>
          <a:p>
            <a:pPr algn="ctr">
              <a:defRPr/>
            </a:pPr>
            <a:endParaRPr lang="ko-KR" altLang="en-US" sz="4400" b="1">
              <a:solidFill>
                <a:srgbClr val="4678b6"/>
              </a:solidFill>
            </a:endParaRPr>
          </a:p>
        </p:txBody>
      </p:sp>
      <p:sp>
        <p:nvSpPr>
          <p:cNvPr id="5" name="아래쪽 화살표[D] 4"/>
          <p:cNvSpPr/>
          <p:nvPr/>
        </p:nvSpPr>
        <p:spPr>
          <a:xfrm>
            <a:off x="8648698" y="5148578"/>
            <a:ext cx="9906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53040" y="6831240"/>
            <a:ext cx="12381916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rgbClr val="4678b6"/>
                </a:solidFill>
              </a:rPr>
              <a:t>음성 인식</a:t>
            </a:r>
            <a:r>
              <a:rPr lang="ko-KR" altLang="en-US" sz="5400">
                <a:solidFill>
                  <a:srgbClr val="4678b6"/>
                </a:solidFill>
              </a:rPr>
              <a:t>을 이용 </a:t>
            </a:r>
            <a:endParaRPr lang="ko-KR" altLang="en-US" sz="5400">
              <a:solidFill>
                <a:srgbClr val="4678b6"/>
              </a:solidFill>
            </a:endParaRPr>
          </a:p>
          <a:p>
            <a:pPr algn="ctr">
              <a:defRPr/>
            </a:pPr>
            <a:r>
              <a:rPr lang="ko-KR" altLang="en-US" sz="5400" b="1">
                <a:solidFill>
                  <a:srgbClr val="4678b6"/>
                </a:solidFill>
              </a:rPr>
              <a:t>새로운 타입</a:t>
            </a:r>
            <a:r>
              <a:rPr lang="ko-KR" altLang="en-US" sz="5400">
                <a:solidFill>
                  <a:srgbClr val="4678b6"/>
                </a:solidFill>
              </a:rPr>
              <a:t>의</a:t>
            </a:r>
            <a:r>
              <a:rPr lang="ko-KR" altLang="en-US" sz="5400" b="1">
                <a:solidFill>
                  <a:srgbClr val="4678b6"/>
                </a:solidFill>
              </a:rPr>
              <a:t> </a:t>
            </a:r>
            <a:r>
              <a:rPr lang="ko-KR" altLang="en-US" sz="5400">
                <a:solidFill>
                  <a:srgbClr val="4678b6"/>
                </a:solidFill>
              </a:rPr>
              <a:t>노래</a:t>
            </a:r>
            <a:r>
              <a:rPr lang="en-US" altLang="ko-KR" sz="5400">
                <a:solidFill>
                  <a:srgbClr val="4678b6"/>
                </a:solidFill>
              </a:rPr>
              <a:t> </a:t>
            </a:r>
            <a:r>
              <a:rPr lang="ko-KR" altLang="en-US" sz="5400">
                <a:solidFill>
                  <a:srgbClr val="4678b6"/>
                </a:solidFill>
              </a:rPr>
              <a:t>제목 찾기 앱을 제작</a:t>
            </a:r>
            <a:endParaRPr lang="ko-KR" altLang="en-US" sz="5400">
              <a:solidFill>
                <a:srgbClr val="4678b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개요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14206-2E2C-82F2-F084-DEB72146EB86}"/>
              </a:ext>
            </a:extLst>
          </p:cNvPr>
          <p:cNvSpPr txBox="1"/>
          <p:nvPr/>
        </p:nvSpPr>
        <p:spPr>
          <a:xfrm>
            <a:off x="3200400" y="2578598"/>
            <a:ext cx="12344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solidFill>
                  <a:srgbClr val="4678B6"/>
                </a:solidFill>
              </a:rPr>
              <a:t>프로그램의 </a:t>
            </a:r>
            <a:r>
              <a:rPr lang="ko-KR" altLang="en-US" sz="4400" b="1" dirty="0">
                <a:solidFill>
                  <a:srgbClr val="4678B6"/>
                </a:solidFill>
              </a:rPr>
              <a:t>동작 </a:t>
            </a:r>
            <a:r>
              <a:rPr lang="en-US" altLang="ko-KR" sz="4400" b="1" dirty="0">
                <a:solidFill>
                  <a:srgbClr val="4678B6"/>
                </a:solidFill>
              </a:rPr>
              <a:t>(</a:t>
            </a:r>
            <a:r>
              <a:rPr lang="ko-KR" altLang="en-US" sz="4400" b="1" dirty="0">
                <a:solidFill>
                  <a:srgbClr val="4678B6"/>
                </a:solidFill>
              </a:rPr>
              <a:t>앱</a:t>
            </a:r>
            <a:r>
              <a:rPr lang="en-US" altLang="ko-KR" sz="4400" b="1" dirty="0">
                <a:solidFill>
                  <a:srgbClr val="4678B6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4400" dirty="0">
                <a:solidFill>
                  <a:srgbClr val="4678B6"/>
                </a:solidFill>
              </a:rPr>
              <a:t>1.</a:t>
            </a:r>
            <a:r>
              <a:rPr lang="ko-KR" altLang="en-US" sz="4400" dirty="0">
                <a:solidFill>
                  <a:srgbClr val="4678B6"/>
                </a:solidFill>
              </a:rPr>
              <a:t> 찾고 싶은 노래의 </a:t>
            </a:r>
            <a:r>
              <a:rPr lang="ko-KR" altLang="en-US" sz="4400" b="1" dirty="0">
                <a:solidFill>
                  <a:srgbClr val="4678B6"/>
                </a:solidFill>
              </a:rPr>
              <a:t>가사</a:t>
            </a:r>
            <a:r>
              <a:rPr lang="ko-KR" altLang="en-US" sz="4400" dirty="0">
                <a:solidFill>
                  <a:srgbClr val="4678B6"/>
                </a:solidFill>
              </a:rPr>
              <a:t>를 </a:t>
            </a:r>
            <a:r>
              <a:rPr lang="ko-KR" altLang="en-US" sz="4400" b="1" dirty="0">
                <a:solidFill>
                  <a:srgbClr val="4678B6"/>
                </a:solidFill>
              </a:rPr>
              <a:t>음성인식</a:t>
            </a:r>
            <a:r>
              <a:rPr lang="ko-KR" altLang="en-US" sz="4400" dirty="0">
                <a:solidFill>
                  <a:srgbClr val="4678B6"/>
                </a:solidFill>
              </a:rPr>
              <a:t>으로 검색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4400" dirty="0">
                <a:solidFill>
                  <a:srgbClr val="4678B6"/>
                </a:solidFill>
              </a:rPr>
              <a:t>2.</a:t>
            </a:r>
            <a:r>
              <a:rPr lang="ko-KR" altLang="en-US" sz="4400" dirty="0">
                <a:solidFill>
                  <a:srgbClr val="4678B6"/>
                </a:solidFill>
              </a:rPr>
              <a:t> </a:t>
            </a:r>
            <a:r>
              <a:rPr lang="ko-KR" altLang="en-US" sz="4400" b="1" dirty="0">
                <a:solidFill>
                  <a:srgbClr val="4678B6"/>
                </a:solidFill>
              </a:rPr>
              <a:t>텍스트 변환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4400" dirty="0">
                <a:solidFill>
                  <a:srgbClr val="4678B6"/>
                </a:solidFill>
              </a:rPr>
              <a:t>3.</a:t>
            </a:r>
            <a:r>
              <a:rPr lang="ko-KR" altLang="en-US" sz="4400" dirty="0">
                <a:solidFill>
                  <a:srgbClr val="4678B6"/>
                </a:solidFill>
              </a:rPr>
              <a:t> 가장 </a:t>
            </a:r>
            <a:r>
              <a:rPr lang="ko-KR" altLang="en-US" sz="4400" b="1" dirty="0">
                <a:solidFill>
                  <a:srgbClr val="4678B6"/>
                </a:solidFill>
              </a:rPr>
              <a:t>유사한 가사</a:t>
            </a:r>
            <a:r>
              <a:rPr lang="ko-KR" altLang="en-US" sz="4400" dirty="0">
                <a:solidFill>
                  <a:srgbClr val="4678B6"/>
                </a:solidFill>
              </a:rPr>
              <a:t>를 가진 노래 목록들을 출력</a:t>
            </a: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4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아이디어</a:t>
            </a:r>
            <a:r>
              <a:rPr lang="en-US" altLang="ko-KR" sz="6500" spc="-260" dirty="0">
                <a:solidFill>
                  <a:srgbClr val="004CC7"/>
                </a:solidFill>
                <a:ea typeface="Gothic A1 Black Bold"/>
              </a:rPr>
              <a:t>2</a:t>
            </a: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 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F0B31-F3DC-A438-A863-4676FE76417D}"/>
              </a:ext>
            </a:extLst>
          </p:cNvPr>
          <p:cNvSpPr txBox="1"/>
          <p:nvPr/>
        </p:nvSpPr>
        <p:spPr>
          <a:xfrm>
            <a:off x="1688241" y="5130209"/>
            <a:ext cx="14911518" cy="1126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475"/>
              </a:lnSpc>
            </a:pPr>
            <a:r>
              <a:rPr lang="en-US" altLang="ko-KR" sz="9600" spc="-260" dirty="0">
                <a:solidFill>
                  <a:srgbClr val="004CC7"/>
                </a:solidFill>
                <a:ea typeface="Gothic A1 Black Bold"/>
              </a:rPr>
              <a:t>PPT</a:t>
            </a:r>
            <a:r>
              <a:rPr lang="ko-KR" altLang="en-US" sz="9600" spc="-260" dirty="0">
                <a:solidFill>
                  <a:srgbClr val="004CC7"/>
                </a:solidFill>
                <a:ea typeface="Gothic A1 Black Bold"/>
              </a:rPr>
              <a:t>연동 녹음 필기 프로그램 </a:t>
            </a:r>
            <a:endParaRPr lang="en-US" altLang="ko-KR" sz="9600" spc="-260" dirty="0">
              <a:solidFill>
                <a:srgbClr val="004CC7"/>
              </a:solidFill>
              <a:ea typeface="Gothic A1 Black Bold"/>
            </a:endParaRPr>
          </a:p>
        </p:txBody>
      </p:sp>
    </p:spTree>
    <p:extLst>
      <p:ext uri="{BB962C8B-B14F-4D97-AF65-F5344CB8AC3E}">
        <p14:creationId xmlns:p14="http://schemas.microsoft.com/office/powerpoint/2010/main" val="280710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70DDC-A958-B5DD-8CBD-9994724EFA98}"/>
              </a:ext>
            </a:extLst>
          </p:cNvPr>
          <p:cNvSpPr txBox="1"/>
          <p:nvPr/>
        </p:nvSpPr>
        <p:spPr>
          <a:xfrm>
            <a:off x="7132320" y="35295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6F9A12-2E96-96BB-2870-75AFD5A8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48" y="3781045"/>
            <a:ext cx="6697964" cy="4173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60E584-672A-5AB0-176F-1818915F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87" y="3781045"/>
            <a:ext cx="6263538" cy="4173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58693-37BD-692E-1A83-D56DAF8B1810}"/>
              </a:ext>
            </a:extLst>
          </p:cNvPr>
          <p:cNvSpPr txBox="1"/>
          <p:nvPr/>
        </p:nvSpPr>
        <p:spPr>
          <a:xfrm>
            <a:off x="8823668" y="5372100"/>
            <a:ext cx="640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0" b="1" dirty="0"/>
              <a:t>X</a:t>
            </a:r>
            <a:endParaRPr kumimoji="1" lang="ko-Kore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93188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 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AB72A-7A64-3AC4-AFAD-EDCDE88ECDDD}"/>
              </a:ext>
            </a:extLst>
          </p:cNvPr>
          <p:cNvSpPr txBox="1"/>
          <p:nvPr/>
        </p:nvSpPr>
        <p:spPr>
          <a:xfrm>
            <a:off x="4247497" y="2757230"/>
            <a:ext cx="9793001" cy="3034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4678B6"/>
                </a:solidFill>
              </a:rPr>
              <a:t>녹음</a:t>
            </a:r>
            <a:r>
              <a:rPr lang="en-US" altLang="ko-KR" sz="4400" dirty="0">
                <a:solidFill>
                  <a:srgbClr val="4678B6"/>
                </a:solidFill>
              </a:rPr>
              <a:t> </a:t>
            </a:r>
            <a:r>
              <a:rPr lang="ko-KR" altLang="en-US" sz="4400" dirty="0" err="1">
                <a:solidFill>
                  <a:srgbClr val="4678B6"/>
                </a:solidFill>
              </a:rPr>
              <a:t>으로</a:t>
            </a:r>
            <a:r>
              <a:rPr lang="ko-KR" altLang="en-US" sz="4400" dirty="0">
                <a:solidFill>
                  <a:srgbClr val="4678B6"/>
                </a:solidFill>
              </a:rPr>
              <a:t> 공부 효율 </a:t>
            </a:r>
            <a:r>
              <a:rPr lang="en-US" altLang="ko-KR" sz="4400" dirty="0">
                <a:solidFill>
                  <a:srgbClr val="4678B6"/>
                </a:solidFill>
              </a:rPr>
              <a:t>UP</a:t>
            </a:r>
            <a:r>
              <a:rPr lang="ko-KR" altLang="en-US" sz="4400" dirty="0">
                <a:solidFill>
                  <a:srgbClr val="4678B6"/>
                </a:solidFill>
              </a:rPr>
              <a:t> </a:t>
            </a:r>
            <a:r>
              <a:rPr lang="en-US" altLang="ko-KR" sz="4400" dirty="0">
                <a:solidFill>
                  <a:srgbClr val="4678B6"/>
                </a:solidFill>
              </a:rPr>
              <a:t>+</a:t>
            </a:r>
            <a:r>
              <a:rPr lang="ko-KR" altLang="en-US" sz="4400" dirty="0">
                <a:solidFill>
                  <a:srgbClr val="4678B6"/>
                </a:solidFill>
              </a:rPr>
              <a:t> 많은 </a:t>
            </a:r>
            <a:r>
              <a:rPr lang="en-US" altLang="ko-KR" sz="4400" b="1" dirty="0">
                <a:solidFill>
                  <a:srgbClr val="4678B6"/>
                </a:solidFill>
              </a:rPr>
              <a:t>PPT</a:t>
            </a:r>
            <a:r>
              <a:rPr lang="ko-KR" altLang="en-US" sz="4400" b="1" dirty="0">
                <a:solidFill>
                  <a:srgbClr val="4678B6"/>
                </a:solidFill>
              </a:rPr>
              <a:t> </a:t>
            </a:r>
            <a:r>
              <a:rPr lang="ko-KR" altLang="en-US" sz="4400" dirty="0">
                <a:solidFill>
                  <a:srgbClr val="4678B6"/>
                </a:solidFill>
              </a:rPr>
              <a:t>사용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4678B6"/>
                </a:solidFill>
              </a:rPr>
              <a:t>BUT</a:t>
            </a:r>
            <a:r>
              <a:rPr lang="ko-KR" altLang="en-US" sz="4400" dirty="0">
                <a:solidFill>
                  <a:srgbClr val="4678B6"/>
                </a:solidFill>
              </a:rPr>
              <a:t> 녹음된 부분과 </a:t>
            </a:r>
            <a:r>
              <a:rPr lang="en-US" altLang="ko-KR" sz="4400" dirty="0">
                <a:solidFill>
                  <a:srgbClr val="4678B6"/>
                </a:solidFill>
              </a:rPr>
              <a:t>PPT</a:t>
            </a:r>
            <a:r>
              <a:rPr lang="ko-KR" altLang="en-US" sz="4400" dirty="0">
                <a:solidFill>
                  <a:srgbClr val="4678B6"/>
                </a:solidFill>
              </a:rPr>
              <a:t>와 </a:t>
            </a:r>
            <a:r>
              <a:rPr lang="ko-KR" altLang="en-US" sz="4400" b="1" dirty="0">
                <a:solidFill>
                  <a:srgbClr val="4678B6"/>
                </a:solidFill>
              </a:rPr>
              <a:t>매칭</a:t>
            </a:r>
            <a:r>
              <a:rPr lang="en-US" altLang="ko-KR" sz="4400" b="1" dirty="0">
                <a:solidFill>
                  <a:srgbClr val="4678B6"/>
                </a:solidFill>
              </a:rPr>
              <a:t>X</a:t>
            </a:r>
            <a:endParaRPr lang="ko-KR" altLang="en-US" sz="4400" b="1" dirty="0">
              <a:solidFill>
                <a:srgbClr val="4678B6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4400" b="1" dirty="0">
              <a:solidFill>
                <a:srgbClr val="4678B6"/>
              </a:solidFill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A6BC3745-5204-6716-9E3D-C7249B7E216A}"/>
              </a:ext>
            </a:extLst>
          </p:cNvPr>
          <p:cNvSpPr/>
          <p:nvPr/>
        </p:nvSpPr>
        <p:spPr>
          <a:xfrm>
            <a:off x="8648697" y="5258187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42024-8A95-4024-1936-6600FAEDBF19}"/>
              </a:ext>
            </a:extLst>
          </p:cNvPr>
          <p:cNvSpPr txBox="1"/>
          <p:nvPr/>
        </p:nvSpPr>
        <p:spPr>
          <a:xfrm>
            <a:off x="1396663" y="6831240"/>
            <a:ext cx="1549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5400" dirty="0">
                <a:solidFill>
                  <a:srgbClr val="4678B6"/>
                </a:solidFill>
              </a:rPr>
              <a:t>PPT</a:t>
            </a:r>
            <a:r>
              <a:rPr lang="ko-KR" altLang="en-US" sz="5400" dirty="0" err="1">
                <a:solidFill>
                  <a:srgbClr val="4678B6"/>
                </a:solidFill>
              </a:rPr>
              <a:t>를</a:t>
            </a:r>
            <a:r>
              <a:rPr lang="ko-KR" altLang="en-US" sz="5400" dirty="0">
                <a:solidFill>
                  <a:srgbClr val="4678B6"/>
                </a:solidFill>
              </a:rPr>
              <a:t> </a:t>
            </a:r>
            <a:r>
              <a:rPr lang="ko-KR" altLang="en-US" sz="5400" b="1" dirty="0">
                <a:solidFill>
                  <a:srgbClr val="4678B6"/>
                </a:solidFill>
              </a:rPr>
              <a:t>연동</a:t>
            </a:r>
            <a:r>
              <a:rPr lang="ko-KR" altLang="en-US" sz="5400" dirty="0">
                <a:solidFill>
                  <a:srgbClr val="4678B6"/>
                </a:solidFill>
              </a:rPr>
              <a:t>하여 </a:t>
            </a:r>
            <a:r>
              <a:rPr lang="en-US" altLang="ko-KR" sz="5400" dirty="0">
                <a:solidFill>
                  <a:srgbClr val="4678B6"/>
                </a:solidFill>
              </a:rPr>
              <a:t>“</a:t>
            </a:r>
            <a:r>
              <a:rPr lang="ko-KR" altLang="en-US" sz="5400" b="1" dirty="0">
                <a:solidFill>
                  <a:srgbClr val="4678B6"/>
                </a:solidFill>
              </a:rPr>
              <a:t>녹음</a:t>
            </a:r>
            <a:r>
              <a:rPr lang="en-US" altLang="ko-KR" sz="5400" b="1" dirty="0">
                <a:solidFill>
                  <a:srgbClr val="4678B6"/>
                </a:solidFill>
              </a:rPr>
              <a:t>”</a:t>
            </a:r>
            <a:r>
              <a:rPr lang="ko-KR" altLang="en-US" sz="5400" b="1" dirty="0">
                <a:solidFill>
                  <a:srgbClr val="4678B6"/>
                </a:solidFill>
              </a:rPr>
              <a:t>부분</a:t>
            </a:r>
            <a:r>
              <a:rPr lang="ko-KR" altLang="en-US" sz="5400" dirty="0">
                <a:solidFill>
                  <a:srgbClr val="4678B6"/>
                </a:solidFill>
              </a:rPr>
              <a:t>과 </a:t>
            </a:r>
            <a:r>
              <a:rPr lang="en-US" altLang="ko-KR" sz="5400" b="1" dirty="0">
                <a:solidFill>
                  <a:srgbClr val="4678B6"/>
                </a:solidFill>
              </a:rPr>
              <a:t>PPT</a:t>
            </a:r>
            <a:r>
              <a:rPr lang="en-US" altLang="ko-KR" sz="5400" dirty="0">
                <a:solidFill>
                  <a:srgbClr val="4678B6"/>
                </a:solidFill>
              </a:rPr>
              <a:t>“</a:t>
            </a:r>
            <a:r>
              <a:rPr lang="ko-KR" altLang="en-US" sz="5400" b="1" dirty="0">
                <a:solidFill>
                  <a:srgbClr val="4678B6"/>
                </a:solidFill>
              </a:rPr>
              <a:t>페이지</a:t>
            </a:r>
            <a:r>
              <a:rPr lang="en-US" altLang="ko-KR" sz="5400" b="1" dirty="0">
                <a:solidFill>
                  <a:srgbClr val="4678B6"/>
                </a:solidFill>
              </a:rPr>
              <a:t>”</a:t>
            </a:r>
            <a:r>
              <a:rPr lang="ko-KR" altLang="en-US" sz="5400" dirty="0" err="1">
                <a:solidFill>
                  <a:srgbClr val="4678B6"/>
                </a:solidFill>
              </a:rPr>
              <a:t>를</a:t>
            </a:r>
            <a:r>
              <a:rPr lang="ko-KR" altLang="en-US" sz="5400" dirty="0">
                <a:solidFill>
                  <a:srgbClr val="4678B6"/>
                </a:solidFill>
              </a:rPr>
              <a:t> </a:t>
            </a:r>
            <a:r>
              <a:rPr lang="ko-KR" altLang="en-US" sz="5400" b="1" dirty="0">
                <a:solidFill>
                  <a:srgbClr val="4678B6"/>
                </a:solidFill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53718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개요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14206-2E2C-82F2-F084-DEB72146EB86}"/>
              </a:ext>
            </a:extLst>
          </p:cNvPr>
          <p:cNvSpPr txBox="1"/>
          <p:nvPr/>
        </p:nvSpPr>
        <p:spPr>
          <a:xfrm>
            <a:off x="3200400" y="2578598"/>
            <a:ext cx="123444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solidFill>
                  <a:srgbClr val="4678B6"/>
                </a:solidFill>
              </a:rPr>
              <a:t>프로그램의 </a:t>
            </a:r>
            <a:r>
              <a:rPr lang="ko-KR" altLang="en-US" sz="4400" b="1" dirty="0">
                <a:solidFill>
                  <a:srgbClr val="4678B6"/>
                </a:solidFill>
              </a:rPr>
              <a:t>동작 </a:t>
            </a:r>
            <a:r>
              <a:rPr lang="en-US" altLang="ko-KR" sz="4400" b="1" dirty="0">
                <a:solidFill>
                  <a:srgbClr val="4678B6"/>
                </a:solidFill>
              </a:rPr>
              <a:t>(</a:t>
            </a:r>
            <a:r>
              <a:rPr lang="ko-KR" altLang="en-US" sz="4400" b="1" dirty="0">
                <a:solidFill>
                  <a:srgbClr val="4678B6"/>
                </a:solidFill>
              </a:rPr>
              <a:t>앱 </a:t>
            </a:r>
            <a:r>
              <a:rPr lang="en-US" altLang="ko-KR" sz="4400" b="1" dirty="0">
                <a:solidFill>
                  <a:srgbClr val="4678B6"/>
                </a:solidFill>
              </a:rPr>
              <a:t>/</a:t>
            </a:r>
            <a:r>
              <a:rPr lang="ko-KR" altLang="en-US" sz="4400" b="1" dirty="0">
                <a:solidFill>
                  <a:srgbClr val="4678B6"/>
                </a:solidFill>
              </a:rPr>
              <a:t> 웹</a:t>
            </a:r>
            <a:r>
              <a:rPr lang="en-US" altLang="ko-KR" sz="4400" b="1" dirty="0">
                <a:solidFill>
                  <a:srgbClr val="4678B6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b="1" dirty="0">
                <a:solidFill>
                  <a:srgbClr val="4678B6"/>
                </a:solidFill>
              </a:rPr>
              <a:t>녹음기</a:t>
            </a:r>
            <a:r>
              <a:rPr lang="ko-KR" altLang="en-US" sz="4400" dirty="0">
                <a:solidFill>
                  <a:srgbClr val="4678B6"/>
                </a:solidFill>
              </a:rPr>
              <a:t>와 </a:t>
            </a:r>
            <a:r>
              <a:rPr lang="en-US" altLang="ko-KR" sz="4400" b="1" dirty="0">
                <a:solidFill>
                  <a:srgbClr val="4678B6"/>
                </a:solidFill>
              </a:rPr>
              <a:t>PPT</a:t>
            </a:r>
            <a:r>
              <a:rPr lang="ko-KR" altLang="en-US" sz="4400" b="1" dirty="0">
                <a:solidFill>
                  <a:srgbClr val="4678B6"/>
                </a:solidFill>
              </a:rPr>
              <a:t> 연동</a:t>
            </a:r>
            <a:endParaRPr lang="en-US" altLang="ko-KR" sz="4400" b="1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b="1" dirty="0">
                <a:solidFill>
                  <a:srgbClr val="4678B6"/>
                </a:solidFill>
              </a:rPr>
              <a:t>펼쳐진</a:t>
            </a:r>
            <a:r>
              <a:rPr lang="ko-KR" altLang="en-US" sz="4400" dirty="0">
                <a:solidFill>
                  <a:srgbClr val="4678B6"/>
                </a:solidFill>
              </a:rPr>
              <a:t> </a:t>
            </a:r>
            <a:r>
              <a:rPr lang="en-US" altLang="ko-KR" sz="4400" dirty="0">
                <a:solidFill>
                  <a:srgbClr val="4678B6"/>
                </a:solidFill>
              </a:rPr>
              <a:t>PPT</a:t>
            </a:r>
            <a:r>
              <a:rPr lang="ko-KR" altLang="en-US" sz="4400" dirty="0">
                <a:solidFill>
                  <a:srgbClr val="4678B6"/>
                </a:solidFill>
              </a:rPr>
              <a:t>페이지와 녹음부분을 </a:t>
            </a:r>
            <a:r>
              <a:rPr lang="ko-KR" altLang="en-US" sz="4400" b="1" dirty="0">
                <a:solidFill>
                  <a:srgbClr val="4678B6"/>
                </a:solidFill>
              </a:rPr>
              <a:t>매칭</a:t>
            </a:r>
            <a:endParaRPr lang="en-US" altLang="ko-KR" sz="4400" b="1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녹음파일을 </a:t>
            </a:r>
            <a:r>
              <a:rPr lang="ko-KR" altLang="en-US" sz="4400" b="1" dirty="0">
                <a:solidFill>
                  <a:srgbClr val="4678B6"/>
                </a:solidFill>
              </a:rPr>
              <a:t>텍스트로 </a:t>
            </a:r>
            <a:r>
              <a:rPr lang="ko-KR" altLang="en-US" sz="4400" dirty="0">
                <a:solidFill>
                  <a:srgbClr val="4678B6"/>
                </a:solidFill>
              </a:rPr>
              <a:t>변환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텍스트들이 매칭된 </a:t>
            </a:r>
            <a:r>
              <a:rPr lang="en-US" altLang="ko-KR" sz="4400" dirty="0">
                <a:solidFill>
                  <a:srgbClr val="4678B6"/>
                </a:solidFill>
              </a:rPr>
              <a:t>PPT</a:t>
            </a:r>
            <a:r>
              <a:rPr lang="ko-KR" altLang="en-US" sz="4400" dirty="0">
                <a:solidFill>
                  <a:srgbClr val="4678B6"/>
                </a:solidFill>
              </a:rPr>
              <a:t>페이지에 </a:t>
            </a:r>
            <a:r>
              <a:rPr lang="ko-KR" altLang="en-US" sz="4400" b="1" dirty="0">
                <a:solidFill>
                  <a:srgbClr val="4678B6"/>
                </a:solidFill>
              </a:rPr>
              <a:t>필기</a:t>
            </a:r>
            <a:endParaRPr lang="en-US" altLang="ko-KR" sz="4400" b="1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4400" dirty="0">
              <a:solidFill>
                <a:srgbClr val="4678B6"/>
              </a:solidFill>
            </a:endParaRP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5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아이디어</a:t>
            </a:r>
            <a:r>
              <a:rPr lang="en-US" altLang="ko-KR" sz="6500" spc="-260" dirty="0">
                <a:solidFill>
                  <a:srgbClr val="004CC7"/>
                </a:solidFill>
                <a:ea typeface="Gothic A1 Black Bold"/>
              </a:rPr>
              <a:t>3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F0B31-F3DC-A438-A863-4676FE76417D}"/>
              </a:ext>
            </a:extLst>
          </p:cNvPr>
          <p:cNvSpPr txBox="1"/>
          <p:nvPr/>
        </p:nvSpPr>
        <p:spPr>
          <a:xfrm>
            <a:off x="2286000" y="4838700"/>
            <a:ext cx="13390204" cy="1126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600" spc="-260" dirty="0">
                <a:solidFill>
                  <a:srgbClr val="004CC7"/>
                </a:solidFill>
                <a:ea typeface="Gothic A1 Black Bold"/>
              </a:rPr>
              <a:t>영상  욕설 검열 프로그램 </a:t>
            </a:r>
            <a:endParaRPr lang="en-US" altLang="ko-KR" sz="9600" spc="-260" dirty="0">
              <a:solidFill>
                <a:srgbClr val="004CC7"/>
              </a:solidFill>
              <a:ea typeface="Gothic A1 Black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7494B1-3FDB-4E16-729B-0AE67009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742" y="3148594"/>
            <a:ext cx="10562516" cy="5500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7DA05-8A22-D625-9561-609171B7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53" y="2476500"/>
            <a:ext cx="7844647" cy="1853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2742" y="2041685"/>
            <a:ext cx="6352789" cy="7437921"/>
            <a:chOff x="0" y="0"/>
            <a:chExt cx="8470386" cy="99172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3357" r="33357"/>
            <a:stretch>
              <a:fillRect/>
            </a:stretch>
          </p:blipFill>
          <p:spPr>
            <a:xfrm>
              <a:off x="0" y="0"/>
              <a:ext cx="8470386" cy="991722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12469" y="4408280"/>
            <a:ext cx="6028583" cy="270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팀 소개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졸업작품 리뷰</a:t>
            </a:r>
            <a:endParaRPr lang="en-US" altLang="ko-KR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endParaRPr lang="en-US" sz="4400" spc="-60" dirty="0">
              <a:solidFill>
                <a:srgbClr val="000D64"/>
              </a:solidFill>
              <a:ea typeface="Gothic A1 Medium"/>
            </a:endParaRPr>
          </a:p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400" spc="-60" dirty="0">
                <a:solidFill>
                  <a:srgbClr val="000D64"/>
                </a:solidFill>
                <a:ea typeface="Gothic A1 Medium"/>
              </a:rPr>
              <a:t>아이디어 소개</a:t>
            </a:r>
            <a:endParaRPr lang="en-US" sz="4400" spc="-60" dirty="0">
              <a:solidFill>
                <a:srgbClr val="000D64"/>
              </a:solidFill>
              <a:ea typeface="Gothic A1 Medium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550008" y="1144276"/>
            <a:ext cx="109255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2469" y="818229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Bold Bold"/>
              </a:rPr>
              <a:t>CONTENTS</a:t>
            </a:r>
          </a:p>
        </p:txBody>
      </p:sp>
      <p:pic>
        <p:nvPicPr>
          <p:cNvPr id="8" name="그림 7" descr="계산기 키패드 클로즈업">
            <a:extLst>
              <a:ext uri="{FF2B5EF4-FFF2-40B4-BE49-F238E27FC236}">
                <a16:creationId xmlns:a16="http://schemas.microsoft.com/office/drawing/2014/main" id="{4A746A4A-4A22-C2AB-F3C9-82B7F60D6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41" y="2041684"/>
            <a:ext cx="6352790" cy="74379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 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필요성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AB72A-7A64-3AC4-AFAD-EDCDE88ECDDD}"/>
              </a:ext>
            </a:extLst>
          </p:cNvPr>
          <p:cNvSpPr txBox="1"/>
          <p:nvPr/>
        </p:nvSpPr>
        <p:spPr>
          <a:xfrm>
            <a:off x="3292077" y="2295823"/>
            <a:ext cx="117038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</a:rPr>
              <a:t>영상제작 및 편집 과정에서 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0070C0"/>
                </a:solidFill>
              </a:rPr>
              <a:t>	</a:t>
            </a:r>
            <a:r>
              <a:rPr lang="ko-KR" altLang="en-US" sz="4000" b="1" dirty="0">
                <a:solidFill>
                  <a:srgbClr val="0070C0"/>
                </a:solidFill>
              </a:rPr>
              <a:t>욕설</a:t>
            </a:r>
            <a:r>
              <a:rPr lang="en-US" altLang="ko-KR" sz="4000" b="1" dirty="0">
                <a:solidFill>
                  <a:srgbClr val="0070C0"/>
                </a:solidFill>
              </a:rPr>
              <a:t>,</a:t>
            </a:r>
            <a:r>
              <a:rPr lang="ko-KR" altLang="en-US" sz="4000" b="1" dirty="0">
                <a:solidFill>
                  <a:srgbClr val="0070C0"/>
                </a:solidFill>
              </a:rPr>
              <a:t> 비속어</a:t>
            </a:r>
            <a:r>
              <a:rPr lang="en-US" altLang="ko-KR" sz="4000" b="1" dirty="0">
                <a:solidFill>
                  <a:srgbClr val="0070C0"/>
                </a:solidFill>
              </a:rPr>
              <a:t>, </a:t>
            </a:r>
            <a:r>
              <a:rPr lang="ko-KR" altLang="en-US" sz="4000" b="1" dirty="0">
                <a:solidFill>
                  <a:srgbClr val="0070C0"/>
                </a:solidFill>
              </a:rPr>
              <a:t>부적절한 표현 </a:t>
            </a:r>
            <a:r>
              <a:rPr lang="ko-KR" altLang="en-US" sz="4000" dirty="0">
                <a:solidFill>
                  <a:srgbClr val="0070C0"/>
                </a:solidFill>
              </a:rPr>
              <a:t>등을 </a:t>
            </a:r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endParaRPr lang="en-US" altLang="ko-KR" sz="4000" dirty="0">
              <a:solidFill>
                <a:srgbClr val="0070C0"/>
              </a:solidFill>
            </a:endParaRPr>
          </a:p>
          <a:p>
            <a:pPr algn="ctr"/>
            <a:r>
              <a:rPr lang="en-US" altLang="ko-KR" sz="4000" dirty="0">
                <a:solidFill>
                  <a:srgbClr val="0070C0"/>
                </a:solidFill>
              </a:rPr>
              <a:t>‘</a:t>
            </a:r>
            <a:r>
              <a:rPr lang="ko-KR" altLang="en-US" sz="4000" dirty="0">
                <a:solidFill>
                  <a:srgbClr val="0070C0"/>
                </a:solidFill>
              </a:rPr>
              <a:t>소음 검열</a:t>
            </a:r>
            <a:r>
              <a:rPr lang="en-US" altLang="ko-KR" sz="4000" dirty="0">
                <a:solidFill>
                  <a:srgbClr val="0070C0"/>
                </a:solidFill>
              </a:rPr>
              <a:t>(</a:t>
            </a:r>
            <a:r>
              <a:rPr lang="ko-KR" altLang="en-US" sz="4000" dirty="0" err="1">
                <a:solidFill>
                  <a:srgbClr val="0070C0"/>
                </a:solidFill>
              </a:rPr>
              <a:t>삐처리</a:t>
            </a:r>
            <a:r>
              <a:rPr lang="en-US" altLang="ko-KR" sz="4000" dirty="0">
                <a:solidFill>
                  <a:srgbClr val="0070C0"/>
                </a:solidFill>
              </a:rPr>
              <a:t>)’ </a:t>
            </a:r>
            <a:r>
              <a:rPr lang="ko-KR" altLang="en-US" sz="4000" dirty="0">
                <a:solidFill>
                  <a:srgbClr val="0070C0"/>
                </a:solidFill>
              </a:rPr>
              <a:t>하는 </a:t>
            </a:r>
            <a:r>
              <a:rPr lang="ko-KR" altLang="en-US" sz="4000" b="1" dirty="0">
                <a:solidFill>
                  <a:srgbClr val="0070C0"/>
                </a:solidFill>
              </a:rPr>
              <a:t>시간과 인력의 소요가 많음</a:t>
            </a: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A6BC3745-5204-6716-9E3D-C7249B7E216A}"/>
              </a:ext>
            </a:extLst>
          </p:cNvPr>
          <p:cNvSpPr/>
          <p:nvPr/>
        </p:nvSpPr>
        <p:spPr>
          <a:xfrm>
            <a:off x="8648700" y="5183372"/>
            <a:ext cx="990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42024-8A95-4024-1936-6600FAEDBF19}"/>
              </a:ext>
            </a:extLst>
          </p:cNvPr>
          <p:cNvSpPr txBox="1"/>
          <p:nvPr/>
        </p:nvSpPr>
        <p:spPr>
          <a:xfrm>
            <a:off x="2505003" y="6743700"/>
            <a:ext cx="13277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070C0"/>
                </a:solidFill>
              </a:rPr>
              <a:t>음성인식과 자연어 처리를 </a:t>
            </a:r>
            <a:r>
              <a:rPr lang="ko-KR" altLang="en-US" sz="5400" dirty="0">
                <a:solidFill>
                  <a:srgbClr val="0070C0"/>
                </a:solidFill>
              </a:rPr>
              <a:t>사용하여 </a:t>
            </a:r>
            <a:r>
              <a:rPr lang="ko-KR" altLang="en-US" sz="5400" b="1" dirty="0">
                <a:solidFill>
                  <a:srgbClr val="0070C0"/>
                </a:solidFill>
              </a:rPr>
              <a:t>자동화</a:t>
            </a:r>
          </a:p>
          <a:p>
            <a:pPr algn="ctr"/>
            <a:endParaRPr lang="ko-KR" altLang="en-US" sz="5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프로젝트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개요</a:t>
            </a:r>
            <a:endParaRPr lang="en-US" sz="6500" spc="-260" dirty="0">
              <a:solidFill>
                <a:srgbClr val="004CC7"/>
              </a:solidFill>
              <a:ea typeface="Gothic A1 Black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14206-2E2C-82F2-F084-DEB72146EB86}"/>
              </a:ext>
            </a:extLst>
          </p:cNvPr>
          <p:cNvSpPr txBox="1"/>
          <p:nvPr/>
        </p:nvSpPr>
        <p:spPr>
          <a:xfrm>
            <a:off x="3200400" y="2578598"/>
            <a:ext cx="123444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solidFill>
                  <a:srgbClr val="4678B6"/>
                </a:solidFill>
              </a:rPr>
              <a:t>프로그램의 </a:t>
            </a:r>
            <a:r>
              <a:rPr lang="ko-KR" altLang="en-US" sz="4400" b="1" dirty="0">
                <a:solidFill>
                  <a:srgbClr val="4678B6"/>
                </a:solidFill>
              </a:rPr>
              <a:t>동작 </a:t>
            </a:r>
            <a:r>
              <a:rPr lang="en-US" altLang="ko-KR" sz="4400" b="1" dirty="0">
                <a:solidFill>
                  <a:srgbClr val="4678B6"/>
                </a:solidFill>
              </a:rPr>
              <a:t>(</a:t>
            </a:r>
            <a:r>
              <a:rPr lang="ko-KR" altLang="en-US" sz="4400" b="1" dirty="0">
                <a:solidFill>
                  <a:srgbClr val="4678B6"/>
                </a:solidFill>
              </a:rPr>
              <a:t>앱 </a:t>
            </a:r>
            <a:r>
              <a:rPr lang="en-US" altLang="ko-KR" sz="4400" b="1" dirty="0">
                <a:solidFill>
                  <a:srgbClr val="4678B6"/>
                </a:solidFill>
              </a:rPr>
              <a:t>/</a:t>
            </a:r>
            <a:r>
              <a:rPr lang="ko-KR" altLang="en-US" sz="4400" b="1" dirty="0">
                <a:solidFill>
                  <a:srgbClr val="4678B6"/>
                </a:solidFill>
              </a:rPr>
              <a:t> 웹</a:t>
            </a:r>
            <a:r>
              <a:rPr lang="en-US" altLang="ko-KR" sz="4400" b="1" dirty="0">
                <a:solidFill>
                  <a:srgbClr val="4678B6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영상 업로드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dirty="0">
                <a:solidFill>
                  <a:srgbClr val="4678B6"/>
                </a:solidFill>
              </a:rPr>
              <a:t>STT(Speech To Text)</a:t>
            </a:r>
            <a:r>
              <a:rPr lang="ko-KR" altLang="en-US" sz="4400" dirty="0">
                <a:solidFill>
                  <a:srgbClr val="4678B6"/>
                </a:solidFill>
              </a:rPr>
              <a:t>로 텍스트변환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자연어 처리를 사용</a:t>
            </a:r>
            <a:r>
              <a:rPr lang="en-US" altLang="ko-KR" sz="4400" dirty="0">
                <a:solidFill>
                  <a:srgbClr val="4678B6"/>
                </a:solidFill>
              </a:rPr>
              <a:t>,</a:t>
            </a:r>
            <a:r>
              <a:rPr lang="ko-KR" altLang="en-US" sz="4400" dirty="0">
                <a:solidFill>
                  <a:srgbClr val="4678B6"/>
                </a:solidFill>
              </a:rPr>
              <a:t> 부적절한 단어 선별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소음검열 처리</a:t>
            </a:r>
            <a:endParaRPr lang="en-US" altLang="ko-KR" sz="4400" dirty="0">
              <a:solidFill>
                <a:srgbClr val="4678B6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solidFill>
                  <a:srgbClr val="4678B6"/>
                </a:solidFill>
              </a:rPr>
              <a:t>소음검열이 완료된 영상 출력</a:t>
            </a:r>
            <a:endParaRPr lang="en-US" altLang="ko-KR" sz="4400" dirty="0">
              <a:solidFill>
                <a:srgbClr val="4678B6"/>
              </a:solidFill>
            </a:endParaRPr>
          </a:p>
          <a:p>
            <a:endParaRPr kumimoji="1" lang="ko-Kore-KR" altLang="en-US" sz="4400" dirty="0">
              <a:solidFill>
                <a:srgbClr val="4678B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4830490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1519" y="8048758"/>
            <a:ext cx="988830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120" dirty="0" err="1">
                <a:solidFill>
                  <a:srgbClr val="FFFFFF"/>
                </a:solidFill>
                <a:ea typeface="Gothic A1 Light Bold"/>
              </a:rPr>
              <a:t>감사합니다</a:t>
            </a:r>
            <a:endParaRPr lang="en-US" sz="2400" spc="120" dirty="0">
              <a:solidFill>
                <a:srgbClr val="FFFFFF"/>
              </a:solidFill>
              <a:ea typeface="Gothic A1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519" y="8767557"/>
            <a:ext cx="98883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7499" dirty="0">
                <a:solidFill>
                  <a:srgbClr val="6CE5E8"/>
                </a:solidFill>
                <a:latin typeface="Now Bo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7230990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구글 </a:t>
            </a:r>
            <a:r>
              <a:rPr lang="ko-KR" altLang="en-US" sz="4200" spc="-168" dirty="0" err="1">
                <a:solidFill>
                  <a:srgbClr val="FFFFFF"/>
                </a:solidFill>
                <a:latin typeface="Gothic A1 Bold Bold"/>
              </a:rPr>
              <a:t>해적단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 팀원 소개</a:t>
            </a:r>
            <a:endParaRPr lang="en-US" sz="4200" spc="-16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469" y="1657591"/>
            <a:ext cx="16663062" cy="282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5800" u="none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팀원 소개</a:t>
            </a:r>
            <a:endParaRPr lang="en-US" sz="158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96180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475"/>
              </a:lnSpc>
              <a:defRPr/>
            </a:pPr>
            <a:r>
              <a:rPr lang="ko-KR" altLang="en-US" sz="6500" spc="-260">
                <a:solidFill>
                  <a:srgbClr val="004cc7"/>
                </a:solidFill>
                <a:ea typeface="Gothic A1 Black Bold"/>
              </a:rPr>
              <a:t>팀원 소개</a:t>
            </a:r>
            <a:endParaRPr lang="en-US" sz="6500" spc="-260">
              <a:solidFill>
                <a:srgbClr val="004cc7"/>
              </a:solidFill>
              <a:ea typeface="Gothic A1 Black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412928" y="3135910"/>
            <a:ext cx="3323641" cy="33236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359"/>
                </a:lnSpc>
                <a:defRPr/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482180" y="3135910"/>
            <a:ext cx="3323641" cy="33236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359"/>
                </a:lnSpc>
                <a:defRPr/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551431" y="3135910"/>
            <a:ext cx="3323641" cy="33236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359"/>
                </a:lnSpc>
                <a:defRPr/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412879" y="6459551"/>
            <a:ext cx="3323738" cy="2798749"/>
            <a:chOff x="0" y="0"/>
            <a:chExt cx="4431651" cy="3731665"/>
          </a:xfrm>
        </p:grpSpPr>
        <p:sp>
          <p:nvSpPr>
            <p:cNvPr id="13" name="AutoShape 13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rot="16223562">
              <a:off x="1916932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82131" y="6459551"/>
            <a:ext cx="3323738" cy="2798749"/>
            <a:chOff x="0" y="0"/>
            <a:chExt cx="4431651" cy="3731665"/>
          </a:xfrm>
        </p:grpSpPr>
        <p:sp>
          <p:nvSpPr>
            <p:cNvPr id="17" name="AutoShape 17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rot="16223562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2551382" y="6459551"/>
            <a:ext cx="3323738" cy="2798749"/>
            <a:chOff x="0" y="0"/>
            <a:chExt cx="4431651" cy="3731665"/>
          </a:xfrm>
        </p:grpSpPr>
        <p:sp>
          <p:nvSpPr>
            <p:cNvPr id="21" name="AutoShape 21"/>
            <p:cNvSpPr/>
            <p:nvPr/>
          </p:nvSpPr>
          <p:spPr>
            <a:xfrm>
              <a:off x="0" y="544618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 rot="16223562">
              <a:off x="1934051" y="262849"/>
              <a:ext cx="563550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3693565"/>
              <a:ext cx="4431651" cy="0"/>
            </a:xfrm>
            <a:prstGeom prst="line">
              <a:avLst/>
            </a:prstGeom>
            <a:ln w="38100" cap="flat">
              <a:solidFill>
                <a:srgbClr val="004cc7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4495800" y="1144275"/>
            <a:ext cx="12979731" cy="36621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412879" y="4596850"/>
            <a:ext cx="3323738" cy="4704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359"/>
              </a:lnSpc>
              <a:defRPr/>
            </a:pPr>
            <a:r>
              <a:rPr lang="ko-KR" altLang="en-US" sz="4400" spc="-70">
                <a:solidFill>
                  <a:srgbClr val="ffffff"/>
                </a:solidFill>
                <a:ea typeface="Gothic A1 Bold"/>
              </a:rPr>
              <a:t>정현수</a:t>
            </a:r>
            <a:endParaRPr lang="en-US" sz="4400" spc="-7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412879" y="6972300"/>
            <a:ext cx="3323738" cy="1590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520"/>
              </a:lnSpc>
              <a:defRPr/>
            </a:pP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endParaRPr lang="en-US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201801599</a:t>
            </a: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endParaRPr lang="en-US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Python,</a:t>
            </a:r>
            <a:r>
              <a:rPr lang="en-US" sz="3200" spc="-45">
                <a:solidFill>
                  <a:srgbClr val="000d64"/>
                </a:solidFill>
                <a:ea typeface="Gothic A1 Light Bold"/>
              </a:rPr>
              <a:t>JAVA</a:t>
            </a:r>
            <a:endParaRPr lang="en-US" sz="3200" spc="-45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82131" y="4596850"/>
            <a:ext cx="3323738" cy="4704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359"/>
              </a:lnSpc>
              <a:defRPr/>
            </a:pPr>
            <a:r>
              <a:rPr lang="ko-KR" altLang="en-US" sz="4400" spc="-70">
                <a:solidFill>
                  <a:srgbClr val="ffffff"/>
                </a:solidFill>
                <a:ea typeface="Gothic A1 Bold"/>
              </a:rPr>
              <a:t>김재우</a:t>
            </a:r>
            <a:endParaRPr lang="en-US" sz="4400" spc="-7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82131" y="6972300"/>
            <a:ext cx="3323738" cy="1590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520"/>
              </a:lnSpc>
              <a:defRPr/>
            </a:pP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endParaRPr lang="en-US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201801542</a:t>
            </a: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endParaRPr lang="en-US" sz="3200" spc="-45">
              <a:solidFill>
                <a:srgbClr val="000d64"/>
              </a:solidFill>
              <a:ea typeface="Gothic A1 Light Bold"/>
            </a:endParaRPr>
          </a:p>
          <a:p>
            <a:pPr marL="0" lvl="0" indent="0" algn="ctr">
              <a:lnSpc>
                <a:spcPts val="2520"/>
              </a:lnSpc>
              <a:defRPr/>
            </a:pP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Python,</a:t>
            </a:r>
            <a:r>
              <a:rPr lang="en-US" sz="3200" spc="-45">
                <a:solidFill>
                  <a:srgbClr val="000d64"/>
                </a:solidFill>
                <a:ea typeface="Gothic A1 Light Bold"/>
              </a:rPr>
              <a:t>C++</a:t>
            </a:r>
            <a:endParaRPr lang="en-US" sz="3200" spc="-45">
              <a:solidFill>
                <a:srgbClr val="000d64"/>
              </a:solidFill>
              <a:ea typeface="Gothic A1 Ligh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51382" y="4596850"/>
            <a:ext cx="3323738" cy="4704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359"/>
              </a:lnSpc>
              <a:defRPr/>
            </a:pPr>
            <a:r>
              <a:rPr lang="ko-KR" altLang="en-US" sz="4400" spc="-70">
                <a:solidFill>
                  <a:srgbClr val="ffffff"/>
                </a:solidFill>
                <a:ea typeface="Gothic A1 Bold"/>
              </a:rPr>
              <a:t>고성민</a:t>
            </a:r>
            <a:endParaRPr lang="en-US" sz="4400" spc="-7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551382" y="6972300"/>
            <a:ext cx="3323738" cy="1590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520"/>
              </a:lnSpc>
              <a:defRPr/>
            </a:pP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  <a:defRPr/>
            </a:pP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  <a:defRPr/>
            </a:pP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학번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:</a:t>
            </a:r>
            <a:r>
              <a:rPr lang="ko-KR" altLang="en-US" sz="3200" spc="-45">
                <a:solidFill>
                  <a:srgbClr val="000d64"/>
                </a:solidFill>
                <a:ea typeface="Gothic A1 Light Bold"/>
              </a:rPr>
              <a:t> </a:t>
            </a: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20171608</a:t>
            </a: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  <a:defRPr/>
            </a:pPr>
            <a:endParaRPr lang="en-US" sz="2800" spc="-45">
              <a:solidFill>
                <a:srgbClr val="000d64"/>
              </a:solidFill>
              <a:ea typeface="Gothic A1 Light Bold"/>
            </a:endParaRPr>
          </a:p>
          <a:p>
            <a:pPr algn="ctr">
              <a:lnSpc>
                <a:spcPts val="2520"/>
              </a:lnSpc>
              <a:defRPr/>
            </a:pPr>
            <a:r>
              <a:rPr lang="en-US" altLang="ko-KR" sz="3200" spc="-45">
                <a:solidFill>
                  <a:srgbClr val="000d64"/>
                </a:solidFill>
                <a:ea typeface="Gothic A1 Light Bold"/>
              </a:rPr>
              <a:t>Python</a:t>
            </a:r>
            <a:endParaRPr lang="en-US" altLang="ko-KR" sz="3200" spc="-45">
              <a:solidFill>
                <a:srgbClr val="000d64"/>
              </a:solidFill>
              <a:ea typeface="Gothic A1 Ligh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3014" y="7124700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ko-KR" sz="4200" spc="-168" dirty="0">
                <a:solidFill>
                  <a:srgbClr val="FFFFFF"/>
                </a:solidFill>
                <a:latin typeface="Gothic A1 Bold Bold"/>
              </a:rPr>
              <a:t>2019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년  </a:t>
            </a:r>
            <a:r>
              <a:rPr lang="en-US" altLang="ko-KR" sz="4200" spc="-168" dirty="0">
                <a:solidFill>
                  <a:srgbClr val="FFFFFF"/>
                </a:solidFill>
                <a:latin typeface="Gothic A1 Bold Bold"/>
              </a:rPr>
              <a:t>2020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년  </a:t>
            </a:r>
            <a:r>
              <a:rPr lang="en-US" altLang="ko-KR" sz="4200" spc="-168" dirty="0">
                <a:solidFill>
                  <a:srgbClr val="FFFFFF"/>
                </a:solidFill>
                <a:latin typeface="Gothic A1 Bold Bold"/>
              </a:rPr>
              <a:t>2021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년  </a:t>
            </a:r>
            <a:r>
              <a:rPr lang="en-US" altLang="ko-KR" sz="4200" spc="-168" dirty="0">
                <a:solidFill>
                  <a:srgbClr val="FFFFFF"/>
                </a:solidFill>
                <a:latin typeface="Gothic A1 Bold Bold"/>
              </a:rPr>
              <a:t>2022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년</a:t>
            </a:r>
            <a:endParaRPr lang="en-US" sz="4200" spc="-16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469" y="1657591"/>
            <a:ext cx="16663062" cy="273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3200" u="none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졸업작품 리뷰</a:t>
            </a:r>
            <a:endParaRPr lang="en-US" sz="132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졸업작품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sz="6500" spc="-260" dirty="0">
                <a:solidFill>
                  <a:srgbClr val="004CC7"/>
                </a:solidFill>
                <a:ea typeface="Gothic A1 Black Bold"/>
              </a:rPr>
              <a:t>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5" name="Picture 1" descr="page6image20038464">
            <a:extLst>
              <a:ext uri="{FF2B5EF4-FFF2-40B4-BE49-F238E27FC236}">
                <a16:creationId xmlns:a16="http://schemas.microsoft.com/office/drawing/2014/main" id="{E9EB1883-09B3-BA70-3986-1B4B58F4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40040"/>
            <a:ext cx="4647330" cy="7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50ECAE-909E-97EA-C70D-6D3E58D2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144276"/>
            <a:ext cx="6560904" cy="9273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졸업작품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ore-KR" sz="6500" spc="-260" dirty="0">
                <a:solidFill>
                  <a:srgbClr val="004CC7"/>
                </a:solidFill>
                <a:ea typeface="Gothic A1 Black Bold"/>
              </a:rPr>
              <a:t>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98DFC4-8F18-2180-4A78-392B0A6B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071859"/>
            <a:ext cx="4876800" cy="6688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A7D457-F8FC-E89F-CCC5-A5400FBA8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40" y="1144276"/>
            <a:ext cx="5985560" cy="8460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54994"/>
            <a:ext cx="98883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6500" spc="-260" dirty="0">
                <a:solidFill>
                  <a:srgbClr val="004CC7"/>
                </a:solidFill>
                <a:ea typeface="Gothic A1 Black Bold"/>
              </a:rPr>
              <a:t>졸업작품</a:t>
            </a:r>
            <a:endParaRPr lang="en-US" altLang="ko-KR" sz="6500" spc="-260" dirty="0">
              <a:solidFill>
                <a:srgbClr val="004CC7"/>
              </a:solidFill>
              <a:ea typeface="Gothic A1 Black Bold"/>
            </a:endParaRPr>
          </a:p>
          <a:p>
            <a:pPr>
              <a:lnSpc>
                <a:spcPts val="7475"/>
              </a:lnSpc>
            </a:pPr>
            <a:r>
              <a:rPr lang="en-US" altLang="ko-Kore-KR" sz="6500" spc="-260" dirty="0">
                <a:solidFill>
                  <a:srgbClr val="004CC7"/>
                </a:solidFill>
                <a:ea typeface="Gothic A1 Black Bold"/>
              </a:rPr>
              <a:t>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4591791" y="1144276"/>
            <a:ext cx="1288374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A1CD-03BD-6BA8-D66D-4F127BE1900D}"/>
              </a:ext>
            </a:extLst>
          </p:cNvPr>
          <p:cNvSpPr txBox="1"/>
          <p:nvPr/>
        </p:nvSpPr>
        <p:spPr>
          <a:xfrm>
            <a:off x="1262035" y="4797504"/>
            <a:ext cx="15763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260" dirty="0">
                <a:solidFill>
                  <a:srgbClr val="004CC7"/>
                </a:solidFill>
                <a:ea typeface="Gothic A1 Black Bold"/>
              </a:rPr>
              <a:t>음성 인식과 자연어 처리 관련 졸업작품 위주</a:t>
            </a:r>
            <a:endParaRPr lang="en-US" altLang="ko-KR" sz="6600" spc="-260" dirty="0">
              <a:solidFill>
                <a:srgbClr val="004CC7"/>
              </a:solidFill>
              <a:ea typeface="Gothic A1 Black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7230990"/>
            <a:ext cx="166630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ko-KR" sz="4200" spc="-168" dirty="0">
                <a:solidFill>
                  <a:srgbClr val="FFFFFF"/>
                </a:solidFill>
                <a:latin typeface="Gothic A1 Bold Bold"/>
              </a:rPr>
              <a:t>3</a:t>
            </a:r>
            <a:r>
              <a:rPr lang="ko-KR" altLang="en-US" sz="4200" spc="-168" dirty="0">
                <a:solidFill>
                  <a:srgbClr val="FFFFFF"/>
                </a:solidFill>
                <a:latin typeface="Gothic A1 Bold Bold"/>
              </a:rPr>
              <a:t>가지 아이디어</a:t>
            </a:r>
            <a:endParaRPr lang="en-US" sz="4200" spc="-16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3092" y="5163841"/>
            <a:ext cx="1061816" cy="0"/>
          </a:xfrm>
          <a:prstGeom prst="line">
            <a:avLst/>
          </a:prstGeom>
          <a:ln w="142875" cap="flat">
            <a:solidFill>
              <a:srgbClr val="6CE5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2B29-08CD-590B-066B-3B2484CDDC2A}"/>
              </a:ext>
            </a:extLst>
          </p:cNvPr>
          <p:cNvSpPr txBox="1"/>
          <p:nvPr/>
        </p:nvSpPr>
        <p:spPr>
          <a:xfrm>
            <a:off x="812469" y="1571212"/>
            <a:ext cx="16484930" cy="28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23749"/>
              </a:lnSpc>
            </a:pPr>
            <a:r>
              <a:rPr lang="ko-KR" altLang="en-US" sz="138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rPr>
              <a:t>아이디어 소개</a:t>
            </a:r>
            <a:endParaRPr lang="en-US" altLang="ko-Kore-KR" sz="13800" u="none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887071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306</ep:Words>
  <ep:PresentationFormat>사용자 지정</ep:PresentationFormat>
  <ep:Paragraphs>102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슬라이드 4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정현수</cp:lastModifiedBy>
  <dcterms:modified xsi:type="dcterms:W3CDTF">2022-10-12T11:25:41.328</dcterms:modified>
  <cp:revision>16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